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8428038" cy="12280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651924" cy="615068"/>
          </a:xfrm>
          <a:prstGeom prst="rect">
            <a:avLst/>
          </a:prstGeom>
        </p:spPr>
        <p:txBody>
          <a:bodyPr vert="horz" lIns="78353" tIns="39177" rIns="78353" bIns="39177" rtlCol="0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773402" y="1"/>
            <a:ext cx="3653280" cy="615068"/>
          </a:xfrm>
          <a:prstGeom prst="rect">
            <a:avLst/>
          </a:prstGeom>
        </p:spPr>
        <p:txBody>
          <a:bodyPr vert="horz" lIns="78353" tIns="39177" rIns="78353" bIns="39177" rtlCol="0"/>
          <a:lstStyle>
            <a:lvl1pPr algn="r">
              <a:defRPr sz="1000"/>
            </a:lvl1pPr>
          </a:lstStyle>
          <a:p>
            <a:fld id="{B530EB11-B85E-4F84-BBCE-B624637AA5FF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52563" y="1535113"/>
            <a:ext cx="5524500" cy="4144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353" tIns="39177" rIns="78353" bIns="391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43482" y="5910652"/>
            <a:ext cx="6742430" cy="4834624"/>
          </a:xfrm>
          <a:prstGeom prst="rect">
            <a:avLst/>
          </a:prstGeom>
        </p:spPr>
        <p:txBody>
          <a:bodyPr vert="horz" lIns="78353" tIns="39177" rIns="78353" bIns="391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1665832"/>
            <a:ext cx="3651924" cy="615068"/>
          </a:xfrm>
          <a:prstGeom prst="rect">
            <a:avLst/>
          </a:prstGeom>
        </p:spPr>
        <p:txBody>
          <a:bodyPr vert="horz" lIns="78353" tIns="39177" rIns="78353" bIns="39177" rtlCol="0" anchor="b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773402" y="11665832"/>
            <a:ext cx="3653280" cy="615068"/>
          </a:xfrm>
          <a:prstGeom prst="rect">
            <a:avLst/>
          </a:prstGeom>
        </p:spPr>
        <p:txBody>
          <a:bodyPr vert="horz" lIns="78353" tIns="39177" rIns="78353" bIns="39177" rtlCol="0" anchor="b"/>
          <a:lstStyle>
            <a:lvl1pPr algn="r">
              <a:defRPr sz="1000"/>
            </a:lvl1pPr>
          </a:lstStyle>
          <a:p>
            <a:fld id="{0A24B21F-784F-4560-8601-50359BB7FA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61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0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43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18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28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9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29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08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3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14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29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535F-F9A7-4B7B-9A1B-93674A58D8D2}" type="datetimeFigureOut">
              <a:rPr kumimoji="1" lang="ja-JP" altLang="en-US" smtClean="0"/>
              <a:t>2019/10/10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D5E1-D2BA-4E45-A8A2-AC3FAEA06F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DA1D95-EE9F-4126-A015-D4AF5B90D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C92913-A221-4159-B146-F78688F15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3315E9-2CDD-4C27-9296-1248D9D1EA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DFD47F-151C-4CD7-9C6A-3B57C869F8F2}"/>
              </a:ext>
            </a:extLst>
          </p:cNvPr>
          <p:cNvSpPr/>
          <p:nvPr/>
        </p:nvSpPr>
        <p:spPr>
          <a:xfrm>
            <a:off x="451785" y="574238"/>
            <a:ext cx="8240430" cy="5773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05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BD9754A-D17B-49FC-8772-28BFFB77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b="13847"/>
          <a:stretch/>
        </p:blipFill>
        <p:spPr>
          <a:xfrm>
            <a:off x="2836891" y="660219"/>
            <a:ext cx="2473686" cy="6455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0DEE95-0632-4526-85C9-52740339D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8" y="782539"/>
            <a:ext cx="1706998" cy="52323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F8BA4B-D08D-4F5A-80FB-F1341B7710FF}"/>
              </a:ext>
            </a:extLst>
          </p:cNvPr>
          <p:cNvSpPr txBox="1"/>
          <p:nvPr/>
        </p:nvSpPr>
        <p:spPr>
          <a:xfrm>
            <a:off x="154718" y="1829762"/>
            <a:ext cx="8776631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台風接近に伴う臨時休校の</a:t>
            </a:r>
            <a:endParaRPr lang="en-US" altLang="ja-JP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お知らせ</a:t>
            </a:r>
            <a:endParaRPr lang="en-US" altLang="ja-JP" sz="4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10</a:t>
            </a:r>
            <a:r>
              <a:rPr lang="ja-JP" alt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月</a:t>
            </a:r>
            <a:r>
              <a:rPr lang="en-US" altLang="ja-JP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12</a:t>
            </a:r>
            <a:r>
              <a:rPr lang="ja-JP" alt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日</a:t>
            </a:r>
            <a:r>
              <a:rPr lang="en-US" altLang="ja-JP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(</a:t>
            </a:r>
            <a:r>
              <a:rPr lang="ja-JP" alt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土</a:t>
            </a:r>
            <a:r>
              <a:rPr lang="en-US" altLang="ja-JP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)</a:t>
            </a:r>
          </a:p>
          <a:p>
            <a:pPr algn="ctr"/>
            <a:r>
              <a:rPr lang="ja-JP" alt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全クラス休講</a:t>
            </a:r>
            <a:endParaRPr lang="en-US" altLang="ja-JP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endParaRPr lang="en-US" altLang="ja-JP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振替につきましては後日お知らせします</a:t>
            </a:r>
            <a:endParaRPr lang="en-US" altLang="ja-JP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endParaRPr lang="en-US" altLang="ja-JP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endParaRPr lang="en-US" altLang="ja-JP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　</a:t>
            </a:r>
            <a:endParaRPr lang="en-US" altLang="ja-JP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　　　　</a:t>
            </a:r>
            <a:endParaRPr lang="en-US" altLang="ja-JP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endParaRPr lang="ja-JP" alt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endParaRPr lang="en-US" altLang="ja-JP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★４／</a:t>
            </a:r>
            <a:r>
              <a:rPr lang="en-US" altLang="ja-JP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28</a:t>
            </a:r>
            <a:r>
              <a:rPr lang="ja-JP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日～５／６月　</a:t>
            </a:r>
            <a:r>
              <a:rPr lang="en-US" altLang="ja-JP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GW</a:t>
            </a:r>
            <a:r>
              <a:rPr lang="ja-JP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休校</a:t>
            </a:r>
            <a:endParaRPr lang="en-US" altLang="ja-JP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endParaRPr lang="en-US" altLang="ja-JP" sz="20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5B512D-21FF-48C7-8471-3516AAB7AF4C}"/>
              </a:ext>
            </a:extLst>
          </p:cNvPr>
          <p:cNvSpPr txBox="1"/>
          <p:nvPr/>
        </p:nvSpPr>
        <p:spPr>
          <a:xfrm>
            <a:off x="1024502" y="1203414"/>
            <a:ext cx="17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箕面ラボ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0731CD-CFE8-4C9B-9A5A-D811F3F288F3}"/>
              </a:ext>
            </a:extLst>
          </p:cNvPr>
          <p:cNvSpPr txBox="1"/>
          <p:nvPr/>
        </p:nvSpPr>
        <p:spPr>
          <a:xfrm>
            <a:off x="3687241" y="1144748"/>
            <a:ext cx="20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箕面校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8FDE3-E858-417A-BC24-A5A6A6360D4C}"/>
              </a:ext>
            </a:extLst>
          </p:cNvPr>
          <p:cNvSpPr txBox="1"/>
          <p:nvPr/>
        </p:nvSpPr>
        <p:spPr>
          <a:xfrm>
            <a:off x="390111" y="7077678"/>
            <a:ext cx="885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５月レッスンのお休み・振替希望の連絡は</a:t>
            </a:r>
            <a:endParaRPr lang="en-US" altLang="ja-JP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４／</a:t>
            </a:r>
            <a:r>
              <a:rPr lang="en-US" altLang="ja-JP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27</a:t>
            </a:r>
            <a:r>
              <a:rPr lang="ja-JP" altLang="en-US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土</a:t>
            </a:r>
            <a:r>
              <a:rPr lang="en-US" altLang="ja-JP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17</a:t>
            </a:r>
            <a:r>
              <a:rPr lang="ja-JP" altLang="en-US" sz="2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時までに</a:t>
            </a:r>
            <a:r>
              <a:rPr lang="ja-JP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電か</a:t>
            </a:r>
            <a:r>
              <a:rPr lang="en-US" altLang="ja-JP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LINE</a:t>
            </a:r>
            <a:r>
              <a:rPr lang="ja-JP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  <a:ea typeface="HG丸ｺﾞｼｯｸM-PRO" panose="020F0600000000000000" pitchFamily="50" charset="-128"/>
              </a:rPr>
              <a:t>＠でお願いします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F504888-02B0-4211-AF4E-731147AA2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56" y="8288801"/>
            <a:ext cx="1939646" cy="82529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64C5B8D-FE55-4038-B1E6-19BE9FC60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61" y="574238"/>
            <a:ext cx="1574137" cy="83923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0B7256-DA00-4834-8B46-6AAE50915BD5}"/>
              </a:ext>
            </a:extLst>
          </p:cNvPr>
          <p:cNvSpPr txBox="1"/>
          <p:nvPr/>
        </p:nvSpPr>
        <p:spPr>
          <a:xfrm>
            <a:off x="4166419" y="4114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45558D-9D88-4501-A25B-BCB79F4413F9}"/>
              </a:ext>
            </a:extLst>
          </p:cNvPr>
          <p:cNvSpPr txBox="1"/>
          <p:nvPr/>
        </p:nvSpPr>
        <p:spPr>
          <a:xfrm>
            <a:off x="6549091" y="927284"/>
            <a:ext cx="21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dirty="0">
                <a:latin typeface="Bahnschrift" panose="020B0502040204020203" pitchFamily="34" charset="0"/>
              </a:rPr>
              <a:t>箕面市役所前教室</a:t>
            </a:r>
          </a:p>
        </p:txBody>
      </p:sp>
    </p:spTree>
    <p:extLst>
      <p:ext uri="{BB962C8B-B14F-4D97-AF65-F5344CB8AC3E}">
        <p14:creationId xmlns:p14="http://schemas.microsoft.com/office/powerpoint/2010/main" val="243708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55</Words>
  <Application>Microsoft Office PowerPoint</Application>
  <PresentationFormat>画面に合わせる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Bahnschrift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Hanaki Yasutaka</dc:creator>
  <cp:lastModifiedBy>FLOW-2</cp:lastModifiedBy>
  <cp:revision>47</cp:revision>
  <cp:lastPrinted>2019-08-01T02:46:04Z</cp:lastPrinted>
  <dcterms:created xsi:type="dcterms:W3CDTF">2018-07-28T08:50:11Z</dcterms:created>
  <dcterms:modified xsi:type="dcterms:W3CDTF">2019-10-10T02:57:35Z</dcterms:modified>
</cp:coreProperties>
</file>